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Cabin"/>
      <p:regular r:id="rId17"/>
    </p:embeddedFont>
    <p:embeddedFont>
      <p:font typeface="Cabin"/>
      <p:regular r:id="rId18"/>
    </p:embeddedFont>
    <p:embeddedFont>
      <p:font typeface="Cabin"/>
      <p:regular r:id="rId19"/>
    </p:embeddedFont>
    <p:embeddedFont>
      <p:font typeface="Cabin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Introdução aos Sistemas Operativos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Bem-vindos a esta apresentação que explora os Sistemas Operativos. Vamos descobrir a sua importância, funções, tipos e as diferenças entre os mais populares.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104969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 que é um Sistema Operativo?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Definição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Um Sistema Operativo (SO) é um software fundamental que gerencia os recursos de um computador, atuando como intermediário entre o hardware e os programas que você utiliza.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Funções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controla a execução de programas, gerencia arquivos, controla dispositivos de hardware e fornece uma interface para o usuário interagir com o computador.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66813"/>
            <a:ext cx="66549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Gestão de Memória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9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24374" y="255698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Alocação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2994541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aloca memória RAM aos programas em execução, garantindo que cada um tenha espaço suficiente para funcionar.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49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10278308" y="255698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Gestão de Swap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2994541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Quando a memória RAM fica esgotada, o SO troca dados entre a RAM e o disco rígido, movendo informações menos usadas para o disco rígido.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8012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6424374" y="585918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8012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Segmentação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29673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memória é dividida em segmentos, permitindo que diferentes programas compartilhem a memória de forma mais eficiente.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5048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Entrada e Saída de Dados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2817495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3619262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Entrada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4114800"/>
            <a:ext cx="2250162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gerencia a entrada de dados do teclado, mouse, scanner, etc., traduzindo os sinais para o computador entender.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259" y="2817495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3619262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Saída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4114800"/>
            <a:ext cx="2250162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controla a saída de dados para a tela, impressora, alto-falantes, etc., enviando os sinais para os dispositivos correspondentes.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2395" y="2817495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3619381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4114919"/>
            <a:ext cx="2250281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gerencia a comunicação de dados entre o computador e outros dispositivos na rede, permitindo que você acesse a internet e compartilhe arquivos.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Multitarefa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16392"/>
            <a:ext cx="373165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Tempo Compartilhado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3879"/>
            <a:ext cx="373165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divide o tempo de processamento entre vários programas, dando a cada um um pequeno intervalo para executar.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49146" y="4482346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941243" y="2468999"/>
            <a:ext cx="317920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Multiprogramação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2964537"/>
            <a:ext cx="3851434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executa vários programas ao mesmo tempo, usando a memória e os recursos do processador com eficiência.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29563" y="3108008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9941243" y="4915614"/>
            <a:ext cx="35265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Multiprocessamento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5411152"/>
            <a:ext cx="3851434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SO utiliza vários processadores para executar vários programas em paralelo, aumentando a velocidade e a capacidade do sistema.</a:t>
            </a:r>
            <a:endParaRPr lang="en-US" sz="18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29563" y="585656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86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53" y="2812375"/>
            <a:ext cx="7405688" cy="517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Tipos de Sistemas Operativos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7303770" y="3593544"/>
            <a:ext cx="22860" cy="4022169"/>
          </a:xfrm>
          <a:prstGeom prst="roundRect">
            <a:avLst>
              <a:gd name="adj" fmla="val 115417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6612493" y="3977878"/>
            <a:ext cx="527685" cy="22860"/>
          </a:xfrm>
          <a:prstGeom prst="roundRect">
            <a:avLst>
              <a:gd name="adj" fmla="val 115417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7117318" y="3791426"/>
            <a:ext cx="395764" cy="39576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7191077" y="3834110"/>
            <a:ext cx="248245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4366498" y="3769400"/>
            <a:ext cx="2069306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Batch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15553" y="4133493"/>
            <a:ext cx="5820251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SOs batch eram usados ​​em computadores antigos para executar programas sequencialmente, sem interação do usuário.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490222" y="4857274"/>
            <a:ext cx="527685" cy="22860"/>
          </a:xfrm>
          <a:prstGeom prst="roundRect">
            <a:avLst>
              <a:gd name="adj" fmla="val 115417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7117318" y="4670822"/>
            <a:ext cx="395764" cy="39576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7191077" y="4713506"/>
            <a:ext cx="248245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8194596" y="4648795"/>
            <a:ext cx="2329339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Multiprogramados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194596" y="5012888"/>
            <a:ext cx="5820251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SOs multiprogramados permitem que vários programas sejam executados ao mesmo tempo, mas sem interação do usuário.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612493" y="5648682"/>
            <a:ext cx="527685" cy="22860"/>
          </a:xfrm>
          <a:prstGeom prst="roundRect">
            <a:avLst>
              <a:gd name="adj" fmla="val 115417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7117318" y="5462230"/>
            <a:ext cx="395764" cy="39576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7191077" y="5504914"/>
            <a:ext cx="248245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3671768" y="5440204"/>
            <a:ext cx="2764036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Tempo Compartilhado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15553" y="5804297"/>
            <a:ext cx="5820251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SOs de tempo compartilhado permitem que vários usuários interajam com o computador ao mesmo tempo.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7490222" y="6440210"/>
            <a:ext cx="527685" cy="22860"/>
          </a:xfrm>
          <a:prstGeom prst="roundRect">
            <a:avLst>
              <a:gd name="adj" fmla="val 115417"/>
            </a:avLst>
          </a:prstGeom>
          <a:solidFill>
            <a:srgbClr val="49606E"/>
          </a:solidFill>
          <a:ln/>
        </p:spPr>
      </p:sp>
      <p:sp>
        <p:nvSpPr>
          <p:cNvPr id="21" name="Shape 18"/>
          <p:cNvSpPr/>
          <p:nvPr/>
        </p:nvSpPr>
        <p:spPr>
          <a:xfrm>
            <a:off x="7117318" y="6253758"/>
            <a:ext cx="395764" cy="395764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2" name="Text 19"/>
          <p:cNvSpPr/>
          <p:nvPr/>
        </p:nvSpPr>
        <p:spPr>
          <a:xfrm>
            <a:off x="7191077" y="6296442"/>
            <a:ext cx="248245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8194596" y="6231731"/>
            <a:ext cx="5349240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Sistema Operacional em Tempo Real (RTOS)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194596" y="6595824"/>
            <a:ext cx="5820251" cy="844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SOs em tempo real são projetados para responder a eventos externos de forma rápida e previsível, comumente usados ​​em sistemas de controle industrial e robótica.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828" y="597456"/>
            <a:ext cx="7627144" cy="1274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Instalação e Configuração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44828" y="2197179"/>
            <a:ext cx="162520" cy="1142048"/>
          </a:xfrm>
          <a:prstGeom prst="roundRect">
            <a:avLst>
              <a:gd name="adj" fmla="val 2000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732389" y="2197179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Preparar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732389" y="2645807"/>
            <a:ext cx="71395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Faça backup dos seus dados importantes, formate o disco rígido ou particione-o para instalar o SO.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569869" y="3555921"/>
            <a:ext cx="162520" cy="1142048"/>
          </a:xfrm>
          <a:prstGeom prst="roundRect">
            <a:avLst>
              <a:gd name="adj" fmla="val 2000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057430" y="3555921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Instalação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057430" y="4004548"/>
            <a:ext cx="681454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Insira o disco ou pen drive de instalação, siga as instruções na tela para instalar o SO.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94909" y="4914662"/>
            <a:ext cx="162520" cy="1142048"/>
          </a:xfrm>
          <a:prstGeom prst="roundRect">
            <a:avLst>
              <a:gd name="adj" fmla="val 20001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382470" y="4914662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Configuração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382470" y="5363289"/>
            <a:ext cx="648950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Personalize o seu sistema, configure a linguagem, a localização, a data, o horário e crie uma conta de usuário.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219950" y="6273403"/>
            <a:ext cx="162520" cy="1142048"/>
          </a:xfrm>
          <a:prstGeom prst="roundRect">
            <a:avLst>
              <a:gd name="adj" fmla="val 20001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7707511" y="6273403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Atualizações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707511" y="6722031"/>
            <a:ext cx="616446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Após a instalação, atualize o SO e os drivers de dispositivo para garantir o melhor desempenho.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1012" y="763905"/>
            <a:ext cx="5882997" cy="592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Comparação de SOs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91012" y="1657945"/>
            <a:ext cx="7734776" cy="5807631"/>
          </a:xfrm>
          <a:prstGeom prst="roundRect">
            <a:avLst>
              <a:gd name="adj" fmla="val 5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632" y="1665565"/>
            <a:ext cx="7718703" cy="5787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00919" y="1793915"/>
            <a:ext cx="2166104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Windows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977313" y="1793915"/>
            <a:ext cx="2162294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Linux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1549896" y="1793915"/>
            <a:ext cx="2166104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MacOS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198632" y="2244328"/>
            <a:ext cx="7718703" cy="154495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00919" y="2372678"/>
            <a:ext cx="2166104" cy="644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Amplamente usado em computadores pessoais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8977313" y="2372678"/>
            <a:ext cx="216229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Sistema de código aberto, alto grau de personalização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1549896" y="2372678"/>
            <a:ext cx="2166104" cy="1288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Criado para computadores Apple, conhecido por sua interface amigável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98632" y="3789283"/>
            <a:ext cx="7718703" cy="12228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00919" y="3917633"/>
            <a:ext cx="2166104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Interface gráfica intuitiva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8977313" y="3917633"/>
            <a:ext cx="216229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Disponível em várias distribuições, como Ubuntu, Fedora e Debian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1549896" y="3917633"/>
            <a:ext cx="216610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Integração perfeita com outros produtos Apple, como iPhone e iPad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198632" y="5012174"/>
            <a:ext cx="7718703" cy="12228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00919" y="5140523"/>
            <a:ext cx="2166104" cy="644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Grande variedade de softwares disponíveis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8977313" y="5140523"/>
            <a:ext cx="216229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Baixo custo, ideal para servidores e sistemas embarcados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1549896" y="5140523"/>
            <a:ext cx="216610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Interface gráfica elegante, foco em criatividade e design</a:t>
            </a:r>
            <a:endParaRPr lang="en-US" sz="1550" dirty="0"/>
          </a:p>
        </p:txBody>
      </p:sp>
      <p:sp>
        <p:nvSpPr>
          <p:cNvPr id="21" name="Shape 18"/>
          <p:cNvSpPr/>
          <p:nvPr/>
        </p:nvSpPr>
        <p:spPr>
          <a:xfrm>
            <a:off x="6198632" y="6235065"/>
            <a:ext cx="7718703" cy="12228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400919" y="6363414"/>
            <a:ext cx="2166104" cy="644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Forte ecossistema de jogos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8977313" y="6363414"/>
            <a:ext cx="2162294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Comunidade ativa de desenvolvedores e usuários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11549896" y="6363414"/>
            <a:ext cx="2166104" cy="644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Segurança e privacidade priorizadas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2025-03-07T19:09:32Z</dcterms:created>
  <dcterms:modified xsi:type="dcterms:W3CDTF">2025-03-07T19:09:32Z</dcterms:modified>
</cp:coreProperties>
</file>